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71" r:id="rId4"/>
    <p:sldId id="270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2956" autoAdjust="0"/>
  </p:normalViewPr>
  <p:slideViewPr>
    <p:cSldViewPr>
      <p:cViewPr varScale="1">
        <p:scale>
          <a:sx n="63" d="100"/>
          <a:sy n="63" d="100"/>
        </p:scale>
        <p:origin x="13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98F736A-6DED-4AC9-BCF0-4782CA0075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7C4EB9B-3467-45D9-A7B0-BD37733B53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CD9CA40-7BDB-450E-8B76-0BBF6EFEE8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47F5ED7-4D98-4A4D-8259-8FA1500AC0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0FAAAC4-46CA-4AE8-89BA-B59EC7148E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D7481F73-FA42-4DE6-8CCF-D239FFE1F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09D17C-DAE6-4331-8B06-65A590D19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083103D0-E2DF-4CCE-B786-A1EDC48FD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10C66B-CA7F-4C74-B3E7-6704B61E249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3262B49-E704-4B5A-A575-ABF7CB973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5D5A473-352B-4A80-98F3-5305A63A3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E172D-AA94-453A-B59D-C2B555731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B66F5E-9F95-46A0-A9C3-2F6BF6B68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DBB9F-ACC0-43BE-968C-2AA450244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C7C3-C25A-4AA5-83BB-0F7054C81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84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7DF6FF-294A-450D-9FBF-5A5B92409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0158AA-1555-4951-BE3C-00FD21CE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584A2A-9D8A-4235-A4D3-BB0087BE1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5564-6D2A-4FD3-A4B1-5991DB6DE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9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BD15CD-6F25-4652-B06B-E9A1863ED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73701-85D9-4A38-B5C6-BFDD0235F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D69A2-8E3C-497C-9986-915328DD3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4C13-B87D-4FB3-95B2-21F7CAF42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37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5FCCD-4ED3-4623-9643-7CFF67D02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804AB-1D63-4E05-AC63-DC57902DF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78C69-4922-4615-A26F-899AD75E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7A60-A779-4D74-9F94-4F983F376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7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7330D2-5BDC-426A-877B-EBA6701B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1756FF-8036-4539-A537-9A0ED384F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35DBB25-09A3-4231-A15A-1085E567E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1815-7E3E-4CAE-A326-946F28AD2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16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E7682D-8F57-441A-9CB8-6955AD5DE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2068EA-7663-4996-A99D-C53ACE103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6A86F4-4D1A-481D-9B6D-ABFB53569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925C-C997-45EA-BA27-598F9F83E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4B31D7-E818-4259-A7A3-E4B8EE584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43B4D-F11D-4819-ACCF-E6722EEE2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5DDE9F-6CB8-4E6F-A8D0-484D965EB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131C-80C5-45DA-BE59-A34487569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2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658C7-CC06-40B9-BE7C-8FB50814D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35B08-A953-4537-ADD2-E19928EA6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EBC91-BEB8-4FAD-BF5B-4E12BACDF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E20A-C78D-48E2-A761-F988344CE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44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29DBBD-C40B-45A9-BA4B-50DD1300F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F9C2F-FC0D-47F9-9887-09FA2FFAC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89753-4B7B-4217-BA1A-022440145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D77A-C1BB-4C9D-AD71-CD2FDFED0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6588D8-F19E-4801-B1C1-B8F51B9CB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C0905-7769-402C-95C2-19E62EFF5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712CC7-E217-4AD6-95AA-D5307A02D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6639-F89B-45F3-B926-BA9CC7763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886754-D206-45A2-9591-CD502323F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E5B15E-8BF6-4861-81DD-59F7484D9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3C1F95-812A-4A82-B84B-4116C8F80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F714-9D15-4B9C-97CA-16A401C1C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5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A97C21-C50C-426F-92E1-F5A66E7FA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342CAC-E2B8-46E7-B10F-30E9C64E0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D662E-34C8-4BA6-9025-07992A707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483D-ADF5-4843-A4ED-0BE31A7C8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52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28A2B8-1B5B-4EA8-9D3E-14237A3C4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3B9BC-DE3A-4EE5-A06D-C8E79816A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13F24-F7FE-4197-B73C-1310F96BB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BCEB-047F-4EF1-B06B-DEEC665A3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1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C1374-666F-48AE-89B8-2C8C87E0D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544A-0AD6-49F1-BDB2-59C88CED9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E31B6-3E17-4170-A92A-0BDFDDF23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6220-C32B-4F06-8601-9BEE53CE8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7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4D83E0-2A4A-46C6-982E-C7BC85EBA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4C2B3B-A292-4610-B698-B0D63F63C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F0191E-8703-4B7A-A023-23939B25E3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C57F4C-5929-45EA-B349-C6B4AE465D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C8857-E547-4A54-8C4F-7780CB5597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CD2B6F-BD2C-4779-9AB0-4809ECE13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AB8867DD-F9D2-4FCF-9944-87345E6B63A4}"/>
              </a:ext>
            </a:extLst>
          </p:cNvPr>
          <p:cNvSpPr/>
          <p:nvPr/>
        </p:nvSpPr>
        <p:spPr bwMode="auto">
          <a:xfrm>
            <a:off x="0" y="0"/>
            <a:ext cx="7772400" cy="6858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9C2CF2E-3097-44B7-8596-35E33B55B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erlin Sans FB Demi" panose="020E0802020502020306" pitchFamily="34" charset="0"/>
              </a:rPr>
              <a:t>What Causes Wind?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6E1C361-E3AB-4277-8F90-090751D5D6CB}"/>
              </a:ext>
            </a:extLst>
          </p:cNvPr>
          <p:cNvSpPr/>
          <p:nvPr/>
        </p:nvSpPr>
        <p:spPr bwMode="auto">
          <a:xfrm>
            <a:off x="0" y="0"/>
            <a:ext cx="4876800" cy="6858000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Picture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ED247D9A-E5C3-4C78-919D-9859C1CDD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33A934E-4D64-4ED5-B91D-9BC6A16E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DF61C7-F044-4F99-AB1C-FC0BCAFF0A2F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383B-45B5-4C96-A565-1CA4F71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What Causes Wind?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D1C-9534-4895-BEC5-EEEAFE34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/>
              <a:t>Winds in the atmosphere occur because of a difference in pressure between two points.</a:t>
            </a:r>
          </a:p>
          <a:p>
            <a:pPr lvl="1"/>
            <a:r>
              <a:rPr lang="en-US" sz="2000" dirty="0"/>
              <a:t>This pressure difference is known as a “pressure gradient”.</a:t>
            </a:r>
          </a:p>
          <a:p>
            <a:pPr lvl="1"/>
            <a:r>
              <a:rPr lang="en-US" sz="2000" dirty="0"/>
              <a:t>Similar concept to water flowing downhill.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B6305-CD87-4A73-AEB1-6EE60092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895600"/>
            <a:ext cx="36766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1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E1E3BA7-B84A-4B17-9E99-D6199C723599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383B-45B5-4C96-A565-1CA4F71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Pressure Gradient 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D1C-9534-4895-BEC5-EEEAFE34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/>
              <a:t>The force associated with the pressure gradient is known as the pressure gradient force, and it is directed from high to low pressure.</a:t>
            </a:r>
          </a:p>
          <a:p>
            <a:pPr lvl="1"/>
            <a:r>
              <a:rPr lang="en-US" sz="2000" dirty="0"/>
              <a:t>The magnitude of the force is based on the change in pressure over distance.</a:t>
            </a:r>
          </a:p>
          <a:p>
            <a:pPr lvl="1"/>
            <a:r>
              <a:rPr lang="en-US" sz="2000" dirty="0"/>
              <a:t>The steeper the hill, the faster the fluid flows!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0A7F2-5EFC-41AF-8151-CF105BEE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695700"/>
            <a:ext cx="35052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8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0BA0B97-0AA4-4C1F-9FCA-FC9B6E087E65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383B-45B5-4C96-A565-1CA4F71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Forces Acting on the Wind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D1C-9534-4895-BEC5-EEEAFE34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/>
              <a:t>While the pressure gradient force causes winds to occur, other forces act on the wind to change its intensity and/or direction:</a:t>
            </a:r>
          </a:p>
          <a:p>
            <a:pPr lvl="1"/>
            <a:r>
              <a:rPr lang="en-US" sz="2000" dirty="0"/>
              <a:t>Coriolis force</a:t>
            </a:r>
          </a:p>
          <a:p>
            <a:pPr lvl="1"/>
            <a:r>
              <a:rPr lang="en-US" sz="2000" dirty="0"/>
              <a:t>Surface friction</a:t>
            </a:r>
          </a:p>
          <a:p>
            <a:endParaRPr lang="en-US" sz="2400" dirty="0"/>
          </a:p>
          <a:p>
            <a:r>
              <a:rPr lang="en-US" sz="2400" dirty="0"/>
              <a:t>These three forces are what causes winds to change speed and direction across the Earth.</a:t>
            </a:r>
          </a:p>
        </p:txBody>
      </p:sp>
    </p:spTree>
    <p:extLst>
      <p:ext uri="{BB962C8B-B14F-4D97-AF65-F5344CB8AC3E}">
        <p14:creationId xmlns:p14="http://schemas.microsoft.com/office/powerpoint/2010/main" val="406057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27507EF-9E7B-4296-8C84-2D5C2CE2BD3E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7A154C-B6BA-4B18-AEC7-FA605FB53970}"/>
              </a:ext>
            </a:extLst>
          </p:cNvPr>
          <p:cNvSpPr/>
          <p:nvPr/>
        </p:nvSpPr>
        <p:spPr>
          <a:xfrm>
            <a:off x="533400" y="2275596"/>
            <a:ext cx="6191924" cy="13048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383B-45B5-4C96-A565-1CA4F71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Coriolis 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D1C-9534-4895-BEC5-EEEAFE34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4" y="1096729"/>
            <a:ext cx="6553200" cy="2819400"/>
          </a:xfrm>
        </p:spPr>
        <p:txBody>
          <a:bodyPr/>
          <a:lstStyle/>
          <a:p>
            <a:r>
              <a:rPr lang="en-US" sz="2400" dirty="0"/>
              <a:t>The Coriolis Force occurs due to the rotation of the Earth, which makes winds appear to “deflect”.</a:t>
            </a:r>
          </a:p>
          <a:p>
            <a:pPr lvl="1"/>
            <a:r>
              <a:rPr lang="en-US" sz="2000" dirty="0"/>
              <a:t>Winds in the Northern (Southern) Hemisphere deflect to the right (left) of the direction of motion, with the strongest deflection at the Poles and zero at the Equator.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0648043-63D5-4660-8436-5333BD7F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4460"/>
            <a:ext cx="2060764" cy="2210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17A45-1075-4BF5-BF80-201E9C6C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3" y="4953000"/>
            <a:ext cx="306845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0454E-1E56-425A-B960-7BFDB3EB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731" y="4953000"/>
            <a:ext cx="248355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649DC2-F674-4478-807F-CFAE68F7AC84}"/>
              </a:ext>
            </a:extLst>
          </p:cNvPr>
          <p:cNvSpPr txBox="1">
            <a:spLocks/>
          </p:cNvSpPr>
          <p:nvPr/>
        </p:nvSpPr>
        <p:spPr bwMode="auto">
          <a:xfrm>
            <a:off x="172124" y="3656659"/>
            <a:ext cx="8667076" cy="12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Winds resulting from a balance between the Pressure Gradient force and the Coriolis force are referred to as “Geostrophic” winds.</a:t>
            </a:r>
          </a:p>
        </p:txBody>
      </p:sp>
    </p:spTree>
    <p:extLst>
      <p:ext uri="{BB962C8B-B14F-4D97-AF65-F5344CB8AC3E}">
        <p14:creationId xmlns:p14="http://schemas.microsoft.com/office/powerpoint/2010/main" val="238009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318B7B-C272-4AAA-942E-7B8699CE555E}"/>
              </a:ext>
            </a:extLst>
          </p:cNvPr>
          <p:cNvSpPr/>
          <p:nvPr/>
        </p:nvSpPr>
        <p:spPr bwMode="auto">
          <a:xfrm>
            <a:off x="0" y="1524000"/>
            <a:ext cx="4572000" cy="5334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F383B-45B5-4C96-A565-1CA4F71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Berlin Sans FB Demi" panose="020E0802020502020306" pitchFamily="34" charset="0"/>
              </a:rPr>
              <a:t>Surface Friction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DFD1C-9534-4895-BEC5-EEEAFE34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400" dirty="0"/>
              <a:t>Friction at the surface can slow winds down through frictional dissipation.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In the case of large surface features such as mountain ranges, the wind can be deflected.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A5EF1-30D2-4C18-95EF-D2922D4B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600"/>
            <a:ext cx="3429000" cy="132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D68982-0176-4E44-8314-1512593F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4191000"/>
            <a:ext cx="341947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0012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F446B-E0DA-4371-860F-5FB95A4F6E11}"/>
</file>

<file path=customXml/itemProps2.xml><?xml version="1.0" encoding="utf-8"?>
<ds:datastoreItem xmlns:ds="http://schemas.openxmlformats.org/officeDocument/2006/customXml" ds:itemID="{4597FD1C-AFB9-4FED-BE04-37335336E6E5}"/>
</file>

<file path=customXml/itemProps3.xml><?xml version="1.0" encoding="utf-8"?>
<ds:datastoreItem xmlns:ds="http://schemas.openxmlformats.org/officeDocument/2006/customXml" ds:itemID="{246B4A59-4AC0-460F-B01C-F7AA88343186}"/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257</Words>
  <Application>Microsoft Office PowerPoint</Application>
  <PresentationFormat>On-screen Show (4:3)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Berlin Sans FB Demi</vt:lpstr>
      <vt:lpstr>Times New Roman</vt:lpstr>
      <vt:lpstr>Default Design</vt:lpstr>
      <vt:lpstr>What Causes Wind?</vt:lpstr>
      <vt:lpstr>What Causes Wind?</vt:lpstr>
      <vt:lpstr>Pressure Gradient Force</vt:lpstr>
      <vt:lpstr>Forces Acting on the Wind</vt:lpstr>
      <vt:lpstr>Coriolis Force</vt:lpstr>
      <vt:lpstr>Surface Friction</vt:lpstr>
    </vt:vector>
  </TitlesOfParts>
  <Company>FSU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Anthony Stallins</dc:creator>
  <cp:lastModifiedBy>Jolie Kavanagh</cp:lastModifiedBy>
  <cp:revision>131</cp:revision>
  <dcterms:created xsi:type="dcterms:W3CDTF">2005-05-24T12:33:57Z</dcterms:created>
  <dcterms:modified xsi:type="dcterms:W3CDTF">2020-05-20T23:51:17Z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39100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